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67" r:id="rId3"/>
    <p:sldId id="268" r:id="rId4"/>
    <p:sldId id="257" r:id="rId5"/>
    <p:sldId id="258" r:id="rId6"/>
    <p:sldId id="260" r:id="rId7"/>
    <p:sldId id="263" r:id="rId8"/>
    <p:sldId id="26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919B-0529-42CF-BA6E-C3C48C7F8DC8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FAB19-73D8-4D6D-BB1F-2CFC9CF43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5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FAB19-73D8-4D6D-BB1F-2CFC9CF430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5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6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9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3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2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59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1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227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7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1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3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C171C-845C-42A0-8368-765B676967DF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C6DC-EBFA-4F35-B672-953C35557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9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1" y="1"/>
            <a:ext cx="8994098" cy="2788171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День России </a:t>
            </a:r>
            <a:br>
              <a:rPr lang="ru-RU" sz="8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встретим дружно и красиво!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42" y="2521724"/>
            <a:ext cx="4900917" cy="42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35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710">
        <p15:prstTrans prst="airplane"/>
      </p:transition>
    </mc:Choice>
    <mc:Fallback xmlns="">
      <p:transition spd="slow" advTm="271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85" y="602459"/>
            <a:ext cx="8239706" cy="5653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этот день вокруг красиво: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всюду флаги и цветы.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День России! День России!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Нарядились я и ты.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Почему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?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Да праздник это!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Отдыхает вся страна!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этот день в начале лета –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именинница она!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</a:t>
            </a:r>
            <a:r>
              <a:rPr lang="ru-RU" sz="3100" b="1" dirty="0">
                <a:latin typeface="Monotype Corsiva" panose="03010101010201010101" pitchFamily="66" charset="0"/>
              </a:rPr>
              <a:t>(Т. Бокова)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/>
          <a:stretch/>
        </p:blipFill>
        <p:spPr>
          <a:xfrm>
            <a:off x="586854" y="2008080"/>
            <a:ext cx="4333849" cy="42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3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7921">
        <p15:prstTrans prst="airplane"/>
      </p:transition>
    </mc:Choice>
    <mc:Fallback xmlns="">
      <p:transition spd="slow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358" y="794479"/>
            <a:ext cx="8709285" cy="4826832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ФЛЕШМОБ</a:t>
            </a:r>
            <a:br>
              <a:rPr lang="ru-RU" sz="8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«Я, ты, он, она – </a:t>
            </a:r>
            <a:br>
              <a:rPr lang="ru-RU" sz="7200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7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вместе целая страна!»</a:t>
            </a:r>
            <a:endParaRPr lang="ru-RU" sz="4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53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652">
        <p15:prstTrans prst="airplane"/>
      </p:transition>
    </mc:Choice>
    <mc:Fallback xmlns="">
      <p:transition spd="slow" advTm="16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17" y="627798"/>
            <a:ext cx="7770883" cy="582816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536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74">
        <p15:prstTrans prst="airplane"/>
      </p:transition>
    </mc:Choice>
    <mc:Fallback xmlns="">
      <p:transition spd="slow" advTm="10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9" r="10153" b="24340"/>
          <a:stretch/>
        </p:blipFill>
        <p:spPr>
          <a:xfrm>
            <a:off x="377588" y="984001"/>
            <a:ext cx="8227243" cy="558057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34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838">
        <p15:prstTrans prst="airplane"/>
      </p:transition>
    </mc:Choice>
    <mc:Fallback xmlns="">
      <p:transition spd="slow" advTm="1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52" y="587422"/>
            <a:ext cx="7817894" cy="58634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19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895">
        <p15:prstTrans prst="airplane"/>
      </p:transition>
    </mc:Choice>
    <mc:Fallback xmlns="">
      <p:transition spd="slow" advTm="18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1" y="1076466"/>
            <a:ext cx="7147637" cy="53607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77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408">
        <p15:prstTrans prst="airplane"/>
      </p:transition>
    </mc:Choice>
    <mc:Fallback xmlns="">
      <p:transition spd="slow" advTm="14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34757">
        <p15:prstTrans prst="airplane"/>
      </p:transition>
    </mc:Choice>
    <mc:Fallback xmlns="">
      <p:transition spd="slow" advTm="347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4</Words>
  <Application>Microsoft Office PowerPoint</Application>
  <PresentationFormat>Широкоэкранный</PresentationFormat>
  <Paragraphs>4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Monotype Corsiva</vt:lpstr>
      <vt:lpstr>Тема Office</vt:lpstr>
      <vt:lpstr>День России  встретим дружно и красиво!</vt:lpstr>
      <vt:lpstr> В этот день вокруг красиво: всюду флаги и цветы. День России! День России! Нарядились я и ты. Почему? Да праздник это! Отдыхает вся страна! В этот день в начале лета – именинница она!                                                         (Т. Бокова)</vt:lpstr>
      <vt:lpstr>ФЛЕШМОБ «Я, ты, он, она –  вместе целая страна!»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России  встретим дружно и красиво!</dc:title>
  <dc:creator>user</dc:creator>
  <cp:lastModifiedBy>Elena Khromova</cp:lastModifiedBy>
  <cp:revision>8</cp:revision>
  <dcterms:created xsi:type="dcterms:W3CDTF">2023-06-12T07:48:39Z</dcterms:created>
  <dcterms:modified xsi:type="dcterms:W3CDTF">2023-06-17T03:04:29Z</dcterms:modified>
</cp:coreProperties>
</file>